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sldIdLst>
    <p:sldId id="274" r:id="rId3"/>
    <p:sldId id="276" r:id="rId4"/>
    <p:sldId id="275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8" r:id="rId15"/>
    <p:sldId id="286" r:id="rId16"/>
    <p:sldId id="28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A9C9DA-8573-420B-B5CC-CD5451405F25}" v="16" dt="2024-02-02T14:08:02.4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lly Roberts [nar25] (Staff)" userId="98656feb-4347-4df3-85b3-eb8e3c41380a" providerId="ADAL" clId="{9EA9C9DA-8573-420B-B5CC-CD5451405F25}"/>
    <pc:docChg chg="undo redo custSel addSld delSld modSld sldOrd">
      <pc:chgData name="Tally Roberts [nar25] (Staff)" userId="98656feb-4347-4df3-85b3-eb8e3c41380a" providerId="ADAL" clId="{9EA9C9DA-8573-420B-B5CC-CD5451405F25}" dt="2024-02-15T09:59:32.686" v="1790" actId="47"/>
      <pc:docMkLst>
        <pc:docMk/>
      </pc:docMkLst>
      <pc:sldChg chg="del">
        <pc:chgData name="Tally Roberts [nar25] (Staff)" userId="98656feb-4347-4df3-85b3-eb8e3c41380a" providerId="ADAL" clId="{9EA9C9DA-8573-420B-B5CC-CD5451405F25}" dt="2024-02-02T13:50:23.465" v="48" actId="47"/>
        <pc:sldMkLst>
          <pc:docMk/>
          <pc:sldMk cId="1567838109" sldId="257"/>
        </pc:sldMkLst>
      </pc:sldChg>
      <pc:sldChg chg="modSp del mod">
        <pc:chgData name="Tally Roberts [nar25] (Staff)" userId="98656feb-4347-4df3-85b3-eb8e3c41380a" providerId="ADAL" clId="{9EA9C9DA-8573-420B-B5CC-CD5451405F25}" dt="2024-02-02T13:51:19.079" v="93" actId="47"/>
        <pc:sldMkLst>
          <pc:docMk/>
          <pc:sldMk cId="1125842925" sldId="258"/>
        </pc:sldMkLst>
        <pc:graphicFrameChg chg="modGraphic">
          <ac:chgData name="Tally Roberts [nar25] (Staff)" userId="98656feb-4347-4df3-85b3-eb8e3c41380a" providerId="ADAL" clId="{9EA9C9DA-8573-420B-B5CC-CD5451405F25}" dt="2024-02-02T13:50:35.372" v="52" actId="20577"/>
          <ac:graphicFrameMkLst>
            <pc:docMk/>
            <pc:sldMk cId="1125842925" sldId="258"/>
            <ac:graphicFrameMk id="8" creationId="{4D1F370C-5D81-2B4D-956A-23E4BF937CFF}"/>
          </ac:graphicFrameMkLst>
        </pc:graphicFrameChg>
      </pc:sldChg>
      <pc:sldChg chg="del">
        <pc:chgData name="Tally Roberts [nar25] (Staff)" userId="98656feb-4347-4df3-85b3-eb8e3c41380a" providerId="ADAL" clId="{9EA9C9DA-8573-420B-B5CC-CD5451405F25}" dt="2024-02-02T13:57:50.969" v="328" actId="47"/>
        <pc:sldMkLst>
          <pc:docMk/>
          <pc:sldMk cId="335795456" sldId="259"/>
        </pc:sldMkLst>
      </pc:sldChg>
      <pc:sldChg chg="del">
        <pc:chgData name="Tally Roberts [nar25] (Staff)" userId="98656feb-4347-4df3-85b3-eb8e3c41380a" providerId="ADAL" clId="{9EA9C9DA-8573-420B-B5CC-CD5451405F25}" dt="2024-02-02T14:05:19.057" v="1312" actId="47"/>
        <pc:sldMkLst>
          <pc:docMk/>
          <pc:sldMk cId="2819110050" sldId="260"/>
        </pc:sldMkLst>
      </pc:sldChg>
      <pc:sldChg chg="del">
        <pc:chgData name="Tally Roberts [nar25] (Staff)" userId="98656feb-4347-4df3-85b3-eb8e3c41380a" providerId="ADAL" clId="{9EA9C9DA-8573-420B-B5CC-CD5451405F25}" dt="2024-02-02T13:57:32.507" v="308" actId="47"/>
        <pc:sldMkLst>
          <pc:docMk/>
          <pc:sldMk cId="516741858" sldId="261"/>
        </pc:sldMkLst>
      </pc:sldChg>
      <pc:sldChg chg="del">
        <pc:chgData name="Tally Roberts [nar25] (Staff)" userId="98656feb-4347-4df3-85b3-eb8e3c41380a" providerId="ADAL" clId="{9EA9C9DA-8573-420B-B5CC-CD5451405F25}" dt="2024-02-02T13:53:41.209" v="241" actId="2696"/>
        <pc:sldMkLst>
          <pc:docMk/>
          <pc:sldMk cId="4261797557" sldId="264"/>
        </pc:sldMkLst>
      </pc:sldChg>
      <pc:sldChg chg="del">
        <pc:chgData name="Tally Roberts [nar25] (Staff)" userId="98656feb-4347-4df3-85b3-eb8e3c41380a" providerId="ADAL" clId="{9EA9C9DA-8573-420B-B5CC-CD5451405F25}" dt="2024-02-02T13:56:35.617" v="277" actId="47"/>
        <pc:sldMkLst>
          <pc:docMk/>
          <pc:sldMk cId="3907665008" sldId="265"/>
        </pc:sldMkLst>
      </pc:sldChg>
      <pc:sldChg chg="del">
        <pc:chgData name="Tally Roberts [nar25] (Staff)" userId="98656feb-4347-4df3-85b3-eb8e3c41380a" providerId="ADAL" clId="{9EA9C9DA-8573-420B-B5CC-CD5451405F25}" dt="2024-02-02T13:56:37.007" v="278" actId="47"/>
        <pc:sldMkLst>
          <pc:docMk/>
          <pc:sldMk cId="3093697346" sldId="266"/>
        </pc:sldMkLst>
      </pc:sldChg>
      <pc:sldChg chg="del">
        <pc:chgData name="Tally Roberts [nar25] (Staff)" userId="98656feb-4347-4df3-85b3-eb8e3c41380a" providerId="ADAL" clId="{9EA9C9DA-8573-420B-B5CC-CD5451405F25}" dt="2024-02-02T13:56:39.633" v="279" actId="47"/>
        <pc:sldMkLst>
          <pc:docMk/>
          <pc:sldMk cId="1568375698" sldId="267"/>
        </pc:sldMkLst>
      </pc:sldChg>
      <pc:sldChg chg="delSp del">
        <pc:chgData name="Tally Roberts [nar25] (Staff)" userId="98656feb-4347-4df3-85b3-eb8e3c41380a" providerId="ADAL" clId="{9EA9C9DA-8573-420B-B5CC-CD5451405F25}" dt="2024-02-02T13:54:50.743" v="250" actId="47"/>
        <pc:sldMkLst>
          <pc:docMk/>
          <pc:sldMk cId="592559488" sldId="268"/>
        </pc:sldMkLst>
        <pc:picChg chg="del">
          <ac:chgData name="Tally Roberts [nar25] (Staff)" userId="98656feb-4347-4df3-85b3-eb8e3c41380a" providerId="ADAL" clId="{9EA9C9DA-8573-420B-B5CC-CD5451405F25}" dt="2024-02-02T13:54:46.377" v="248" actId="21"/>
          <ac:picMkLst>
            <pc:docMk/>
            <pc:sldMk cId="592559488" sldId="268"/>
            <ac:picMk id="1030" creationId="{924200BC-EBB4-6BCA-6D86-FAACAD8B52C7}"/>
          </ac:picMkLst>
        </pc:picChg>
        <pc:picChg chg="del">
          <ac:chgData name="Tally Roberts [nar25] (Staff)" userId="98656feb-4347-4df3-85b3-eb8e3c41380a" providerId="ADAL" clId="{9EA9C9DA-8573-420B-B5CC-CD5451405F25}" dt="2024-02-02T13:54:38.563" v="245" actId="21"/>
          <ac:picMkLst>
            <pc:docMk/>
            <pc:sldMk cId="592559488" sldId="268"/>
            <ac:picMk id="1032" creationId="{C61CDCD3-CBEA-D938-AA1A-A1FB63CF07C6}"/>
          </ac:picMkLst>
        </pc:picChg>
      </pc:sldChg>
      <pc:sldChg chg="del">
        <pc:chgData name="Tally Roberts [nar25] (Staff)" userId="98656feb-4347-4df3-85b3-eb8e3c41380a" providerId="ADAL" clId="{9EA9C9DA-8573-420B-B5CC-CD5451405F25}" dt="2024-02-02T13:52:41.489" v="210" actId="2696"/>
        <pc:sldMkLst>
          <pc:docMk/>
          <pc:sldMk cId="3815708563" sldId="269"/>
        </pc:sldMkLst>
      </pc:sldChg>
      <pc:sldChg chg="modSp del mod">
        <pc:chgData name="Tally Roberts [nar25] (Staff)" userId="98656feb-4347-4df3-85b3-eb8e3c41380a" providerId="ADAL" clId="{9EA9C9DA-8573-420B-B5CC-CD5451405F25}" dt="2024-02-02T14:02:24.514" v="1034" actId="47"/>
        <pc:sldMkLst>
          <pc:docMk/>
          <pc:sldMk cId="2565914667" sldId="270"/>
        </pc:sldMkLst>
        <pc:spChg chg="mod">
          <ac:chgData name="Tally Roberts [nar25] (Staff)" userId="98656feb-4347-4df3-85b3-eb8e3c41380a" providerId="ADAL" clId="{9EA9C9DA-8573-420B-B5CC-CD5451405F25}" dt="2024-02-02T14:00:32.365" v="576" actId="20577"/>
          <ac:spMkLst>
            <pc:docMk/>
            <pc:sldMk cId="2565914667" sldId="270"/>
            <ac:spMk id="4" creationId="{8A502567-A4D3-4BDD-9FA0-959C51CF1D0A}"/>
          </ac:spMkLst>
        </pc:spChg>
      </pc:sldChg>
      <pc:sldChg chg="modSp del mod">
        <pc:chgData name="Tally Roberts [nar25] (Staff)" userId="98656feb-4347-4df3-85b3-eb8e3c41380a" providerId="ADAL" clId="{9EA9C9DA-8573-420B-B5CC-CD5451405F25}" dt="2024-02-15T09:59:32.686" v="1790" actId="47"/>
        <pc:sldMkLst>
          <pc:docMk/>
          <pc:sldMk cId="3409420475" sldId="271"/>
        </pc:sldMkLst>
        <pc:spChg chg="mod">
          <ac:chgData name="Tally Roberts [nar25] (Staff)" userId="98656feb-4347-4df3-85b3-eb8e3c41380a" providerId="ADAL" clId="{9EA9C9DA-8573-420B-B5CC-CD5451405F25}" dt="2024-02-02T14:07:33.180" v="1758" actId="20577"/>
          <ac:spMkLst>
            <pc:docMk/>
            <pc:sldMk cId="3409420475" sldId="271"/>
            <ac:spMk id="4" creationId="{8A502567-A4D3-4BDD-9FA0-959C51CF1D0A}"/>
          </ac:spMkLst>
        </pc:spChg>
      </pc:sldChg>
      <pc:sldChg chg="del">
        <pc:chgData name="Tally Roberts [nar25] (Staff)" userId="98656feb-4347-4df3-85b3-eb8e3c41380a" providerId="ADAL" clId="{9EA9C9DA-8573-420B-B5CC-CD5451405F25}" dt="2024-02-02T14:07:48.483" v="1771" actId="47"/>
        <pc:sldMkLst>
          <pc:docMk/>
          <pc:sldMk cId="3811629988" sldId="272"/>
        </pc:sldMkLst>
      </pc:sldChg>
      <pc:sldChg chg="del">
        <pc:chgData name="Tally Roberts [nar25] (Staff)" userId="98656feb-4347-4df3-85b3-eb8e3c41380a" providerId="ADAL" clId="{9EA9C9DA-8573-420B-B5CC-CD5451405F25}" dt="2024-02-02T14:08:18.025" v="1775" actId="47"/>
        <pc:sldMkLst>
          <pc:docMk/>
          <pc:sldMk cId="796784741" sldId="273"/>
        </pc:sldMkLst>
      </pc:sldChg>
      <pc:sldChg chg="modSp mod">
        <pc:chgData name="Tally Roberts [nar25] (Staff)" userId="98656feb-4347-4df3-85b3-eb8e3c41380a" providerId="ADAL" clId="{9EA9C9DA-8573-420B-B5CC-CD5451405F25}" dt="2024-02-02T13:50:49.409" v="57" actId="1076"/>
        <pc:sldMkLst>
          <pc:docMk/>
          <pc:sldMk cId="3112494261" sldId="274"/>
        </pc:sldMkLst>
        <pc:graphicFrameChg chg="mod modGraphic">
          <ac:chgData name="Tally Roberts [nar25] (Staff)" userId="98656feb-4347-4df3-85b3-eb8e3c41380a" providerId="ADAL" clId="{9EA9C9DA-8573-420B-B5CC-CD5451405F25}" dt="2024-02-02T13:50:49.409" v="57" actId="1076"/>
          <ac:graphicFrameMkLst>
            <pc:docMk/>
            <pc:sldMk cId="3112494261" sldId="274"/>
            <ac:graphicFrameMk id="3" creationId="{933FB9F6-8526-C97D-0985-0FF262FFA238}"/>
          </ac:graphicFrameMkLst>
        </pc:graphicFrameChg>
      </pc:sldChg>
      <pc:sldChg chg="modSp add mod ord">
        <pc:chgData name="Tally Roberts [nar25] (Staff)" userId="98656feb-4347-4df3-85b3-eb8e3c41380a" providerId="ADAL" clId="{9EA9C9DA-8573-420B-B5CC-CD5451405F25}" dt="2024-02-02T13:51:15.148" v="92" actId="1076"/>
        <pc:sldMkLst>
          <pc:docMk/>
          <pc:sldMk cId="526600078" sldId="275"/>
        </pc:sldMkLst>
        <pc:graphicFrameChg chg="mod modGraphic">
          <ac:chgData name="Tally Roberts [nar25] (Staff)" userId="98656feb-4347-4df3-85b3-eb8e3c41380a" providerId="ADAL" clId="{9EA9C9DA-8573-420B-B5CC-CD5451405F25}" dt="2024-02-02T13:51:15.148" v="92" actId="1076"/>
          <ac:graphicFrameMkLst>
            <pc:docMk/>
            <pc:sldMk cId="526600078" sldId="275"/>
            <ac:graphicFrameMk id="3" creationId="{933FB9F6-8526-C97D-0985-0FF262FFA238}"/>
          </ac:graphicFrameMkLst>
        </pc:graphicFrameChg>
      </pc:sldChg>
      <pc:sldChg chg="add del ord">
        <pc:chgData name="Tally Roberts [nar25] (Staff)" userId="98656feb-4347-4df3-85b3-eb8e3c41380a" providerId="ADAL" clId="{9EA9C9DA-8573-420B-B5CC-CD5451405F25}" dt="2024-02-02T13:50:53.181" v="58" actId="47"/>
        <pc:sldMkLst>
          <pc:docMk/>
          <pc:sldMk cId="4017029837" sldId="275"/>
        </pc:sldMkLst>
      </pc:sldChg>
      <pc:sldChg chg="modSp mod">
        <pc:chgData name="Tally Roberts [nar25] (Staff)" userId="98656feb-4347-4df3-85b3-eb8e3c41380a" providerId="ADAL" clId="{9EA9C9DA-8573-420B-B5CC-CD5451405F25}" dt="2024-02-02T14:09:07.691" v="1776" actId="113"/>
        <pc:sldMkLst>
          <pc:docMk/>
          <pc:sldMk cId="1068998151" sldId="276"/>
        </pc:sldMkLst>
        <pc:spChg chg="mod">
          <ac:chgData name="Tally Roberts [nar25] (Staff)" userId="98656feb-4347-4df3-85b3-eb8e3c41380a" providerId="ADAL" clId="{9EA9C9DA-8573-420B-B5CC-CD5451405F25}" dt="2024-02-02T14:09:07.691" v="1776" actId="113"/>
          <ac:spMkLst>
            <pc:docMk/>
            <pc:sldMk cId="1068998151" sldId="276"/>
            <ac:spMk id="2" creationId="{7F6A851B-F0BD-C9B0-CF3D-33C62CDCDEE0}"/>
          </ac:spMkLst>
        </pc:spChg>
      </pc:sldChg>
      <pc:sldChg chg="modSp add mod ord">
        <pc:chgData name="Tally Roberts [nar25] (Staff)" userId="98656feb-4347-4df3-85b3-eb8e3c41380a" providerId="ADAL" clId="{9EA9C9DA-8573-420B-B5CC-CD5451405F25}" dt="2024-02-02T13:57:24.927" v="307" actId="255"/>
        <pc:sldMkLst>
          <pc:docMk/>
          <pc:sldMk cId="2607750549" sldId="277"/>
        </pc:sldMkLst>
        <pc:spChg chg="mod">
          <ac:chgData name="Tally Roberts [nar25] (Staff)" userId="98656feb-4347-4df3-85b3-eb8e3c41380a" providerId="ADAL" clId="{9EA9C9DA-8573-420B-B5CC-CD5451405F25}" dt="2024-02-02T13:57:24.927" v="307" actId="255"/>
          <ac:spMkLst>
            <pc:docMk/>
            <pc:sldMk cId="2607750549" sldId="277"/>
            <ac:spMk id="2" creationId="{7F6A851B-F0BD-C9B0-CF3D-33C62CDCDEE0}"/>
          </ac:spMkLst>
        </pc:spChg>
      </pc:sldChg>
      <pc:sldChg chg="addSp delSp modSp add mod ord">
        <pc:chgData name="Tally Roberts [nar25] (Staff)" userId="98656feb-4347-4df3-85b3-eb8e3c41380a" providerId="ADAL" clId="{9EA9C9DA-8573-420B-B5CC-CD5451405F25}" dt="2024-02-02T13:55:26.900" v="268" actId="20577"/>
        <pc:sldMkLst>
          <pc:docMk/>
          <pc:sldMk cId="1426926149" sldId="278"/>
        </pc:sldMkLst>
        <pc:spChg chg="del">
          <ac:chgData name="Tally Roberts [nar25] (Staff)" userId="98656feb-4347-4df3-85b3-eb8e3c41380a" providerId="ADAL" clId="{9EA9C9DA-8573-420B-B5CC-CD5451405F25}" dt="2024-02-02T13:54:43.099" v="246" actId="478"/>
          <ac:spMkLst>
            <pc:docMk/>
            <pc:sldMk cId="1426926149" sldId="278"/>
            <ac:spMk id="2" creationId="{7F6A851B-F0BD-C9B0-CF3D-33C62CDCDEE0}"/>
          </ac:spMkLst>
        </pc:spChg>
        <pc:spChg chg="add mod">
          <ac:chgData name="Tally Roberts [nar25] (Staff)" userId="98656feb-4347-4df3-85b3-eb8e3c41380a" providerId="ADAL" clId="{9EA9C9DA-8573-420B-B5CC-CD5451405F25}" dt="2024-02-02T13:55:19.407" v="264" actId="1076"/>
          <ac:spMkLst>
            <pc:docMk/>
            <pc:sldMk cId="1426926149" sldId="278"/>
            <ac:spMk id="5" creationId="{61CA7E40-B0B0-7766-BF04-909BAD8B76C9}"/>
          </ac:spMkLst>
        </pc:spChg>
        <pc:spChg chg="add mod">
          <ac:chgData name="Tally Roberts [nar25] (Staff)" userId="98656feb-4347-4df3-85b3-eb8e3c41380a" providerId="ADAL" clId="{9EA9C9DA-8573-420B-B5CC-CD5451405F25}" dt="2024-02-02T13:55:26.900" v="268" actId="20577"/>
          <ac:spMkLst>
            <pc:docMk/>
            <pc:sldMk cId="1426926149" sldId="278"/>
            <ac:spMk id="6" creationId="{2D9AA223-0794-ECEC-6D49-84D8660E17CD}"/>
          </ac:spMkLst>
        </pc:spChg>
        <pc:picChg chg="add mod">
          <ac:chgData name="Tally Roberts [nar25] (Staff)" userId="98656feb-4347-4df3-85b3-eb8e3c41380a" providerId="ADAL" clId="{9EA9C9DA-8573-420B-B5CC-CD5451405F25}" dt="2024-02-02T13:54:43.805" v="247"/>
          <ac:picMkLst>
            <pc:docMk/>
            <pc:sldMk cId="1426926149" sldId="278"/>
            <ac:picMk id="3" creationId="{38395958-B824-5AFB-8CEB-7D0DA6CBA84D}"/>
          </ac:picMkLst>
        </pc:picChg>
        <pc:picChg chg="add mod">
          <ac:chgData name="Tally Roberts [nar25] (Staff)" userId="98656feb-4347-4df3-85b3-eb8e3c41380a" providerId="ADAL" clId="{9EA9C9DA-8573-420B-B5CC-CD5451405F25}" dt="2024-02-02T13:54:48.300" v="249"/>
          <ac:picMkLst>
            <pc:docMk/>
            <pc:sldMk cId="1426926149" sldId="278"/>
            <ac:picMk id="4" creationId="{8493A059-8BCE-EB57-A947-B7573BA2947C}"/>
          </ac:picMkLst>
        </pc:picChg>
      </pc:sldChg>
      <pc:sldChg chg="addSp delSp modSp add mod ord">
        <pc:chgData name="Tally Roberts [nar25] (Staff)" userId="98656feb-4347-4df3-85b3-eb8e3c41380a" providerId="ADAL" clId="{9EA9C9DA-8573-420B-B5CC-CD5451405F25}" dt="2024-02-02T13:56:29.181" v="276" actId="1076"/>
        <pc:sldMkLst>
          <pc:docMk/>
          <pc:sldMk cId="2986021187" sldId="279"/>
        </pc:sldMkLst>
        <pc:spChg chg="del">
          <ac:chgData name="Tally Roberts [nar25] (Staff)" userId="98656feb-4347-4df3-85b3-eb8e3c41380a" providerId="ADAL" clId="{9EA9C9DA-8573-420B-B5CC-CD5451405F25}" dt="2024-02-02T13:56:14.646" v="272" actId="478"/>
          <ac:spMkLst>
            <pc:docMk/>
            <pc:sldMk cId="2986021187" sldId="279"/>
            <ac:spMk id="2" creationId="{7F6A851B-F0BD-C9B0-CF3D-33C62CDCDEE0}"/>
          </ac:spMkLst>
        </pc:spChg>
        <pc:picChg chg="add mod">
          <ac:chgData name="Tally Roberts [nar25] (Staff)" userId="98656feb-4347-4df3-85b3-eb8e3c41380a" providerId="ADAL" clId="{9EA9C9DA-8573-420B-B5CC-CD5451405F25}" dt="2024-02-02T13:56:29.181" v="276" actId="1076"/>
          <ac:picMkLst>
            <pc:docMk/>
            <pc:sldMk cId="2986021187" sldId="279"/>
            <ac:picMk id="3" creationId="{7B4693DE-AAC5-65A4-F216-00138C05DFBD}"/>
          </ac:picMkLst>
        </pc:picChg>
      </pc:sldChg>
      <pc:sldChg chg="modSp add mod ord">
        <pc:chgData name="Tally Roberts [nar25] (Staff)" userId="98656feb-4347-4df3-85b3-eb8e3c41380a" providerId="ADAL" clId="{9EA9C9DA-8573-420B-B5CC-CD5451405F25}" dt="2024-02-02T13:57:18.363" v="306" actId="255"/>
        <pc:sldMkLst>
          <pc:docMk/>
          <pc:sldMk cId="898003027" sldId="280"/>
        </pc:sldMkLst>
        <pc:spChg chg="mod">
          <ac:chgData name="Tally Roberts [nar25] (Staff)" userId="98656feb-4347-4df3-85b3-eb8e3c41380a" providerId="ADAL" clId="{9EA9C9DA-8573-420B-B5CC-CD5451405F25}" dt="2024-02-02T13:57:18.363" v="306" actId="255"/>
          <ac:spMkLst>
            <pc:docMk/>
            <pc:sldMk cId="898003027" sldId="280"/>
            <ac:spMk id="2" creationId="{7F6A851B-F0BD-C9B0-CF3D-33C62CDCDEE0}"/>
          </ac:spMkLst>
        </pc:spChg>
      </pc:sldChg>
      <pc:sldChg chg="modSp add mod ord">
        <pc:chgData name="Tally Roberts [nar25] (Staff)" userId="98656feb-4347-4df3-85b3-eb8e3c41380a" providerId="ADAL" clId="{9EA9C9DA-8573-420B-B5CC-CD5451405F25}" dt="2024-02-02T13:57:48.776" v="327" actId="20577"/>
        <pc:sldMkLst>
          <pc:docMk/>
          <pc:sldMk cId="1526121948" sldId="281"/>
        </pc:sldMkLst>
        <pc:graphicFrameChg chg="modGraphic">
          <ac:chgData name="Tally Roberts [nar25] (Staff)" userId="98656feb-4347-4df3-85b3-eb8e3c41380a" providerId="ADAL" clId="{9EA9C9DA-8573-420B-B5CC-CD5451405F25}" dt="2024-02-02T13:57:48.776" v="327" actId="20577"/>
          <ac:graphicFrameMkLst>
            <pc:docMk/>
            <pc:sldMk cId="1526121948" sldId="281"/>
            <ac:graphicFrameMk id="3" creationId="{933FB9F6-8526-C97D-0985-0FF262FFA238}"/>
          </ac:graphicFrameMkLst>
        </pc:graphicFrameChg>
      </pc:sldChg>
      <pc:sldChg chg="modSp add mod ord">
        <pc:chgData name="Tally Roberts [nar25] (Staff)" userId="98656feb-4347-4df3-85b3-eb8e3c41380a" providerId="ADAL" clId="{9EA9C9DA-8573-420B-B5CC-CD5451405F25}" dt="2024-02-02T14:00:16.533" v="575" actId="20577"/>
        <pc:sldMkLst>
          <pc:docMk/>
          <pc:sldMk cId="4174208742" sldId="282"/>
        </pc:sldMkLst>
        <pc:spChg chg="mod">
          <ac:chgData name="Tally Roberts [nar25] (Staff)" userId="98656feb-4347-4df3-85b3-eb8e3c41380a" providerId="ADAL" clId="{9EA9C9DA-8573-420B-B5CC-CD5451405F25}" dt="2024-02-02T14:00:16.533" v="575" actId="20577"/>
          <ac:spMkLst>
            <pc:docMk/>
            <pc:sldMk cId="4174208742" sldId="282"/>
            <ac:spMk id="2" creationId="{7F6A851B-F0BD-C9B0-CF3D-33C62CDCDEE0}"/>
          </ac:spMkLst>
        </pc:spChg>
      </pc:sldChg>
      <pc:sldChg chg="modSp add mod">
        <pc:chgData name="Tally Roberts [nar25] (Staff)" userId="98656feb-4347-4df3-85b3-eb8e3c41380a" providerId="ADAL" clId="{9EA9C9DA-8573-420B-B5CC-CD5451405F25}" dt="2024-02-02T14:02:20.275" v="1033" actId="20577"/>
        <pc:sldMkLst>
          <pc:docMk/>
          <pc:sldMk cId="1122152862" sldId="283"/>
        </pc:sldMkLst>
        <pc:spChg chg="mod">
          <ac:chgData name="Tally Roberts [nar25] (Staff)" userId="98656feb-4347-4df3-85b3-eb8e3c41380a" providerId="ADAL" clId="{9EA9C9DA-8573-420B-B5CC-CD5451405F25}" dt="2024-02-02T14:02:20.275" v="1033" actId="20577"/>
          <ac:spMkLst>
            <pc:docMk/>
            <pc:sldMk cId="1122152862" sldId="283"/>
            <ac:spMk id="2" creationId="{7F6A851B-F0BD-C9B0-CF3D-33C62CDCDEE0}"/>
          </ac:spMkLst>
        </pc:spChg>
      </pc:sldChg>
      <pc:sldChg chg="modSp add mod">
        <pc:chgData name="Tally Roberts [nar25] (Staff)" userId="98656feb-4347-4df3-85b3-eb8e3c41380a" providerId="ADAL" clId="{9EA9C9DA-8573-420B-B5CC-CD5451405F25}" dt="2024-02-02T14:04:53.458" v="1275" actId="20577"/>
        <pc:sldMkLst>
          <pc:docMk/>
          <pc:sldMk cId="4059681944" sldId="284"/>
        </pc:sldMkLst>
        <pc:spChg chg="mod">
          <ac:chgData name="Tally Roberts [nar25] (Staff)" userId="98656feb-4347-4df3-85b3-eb8e3c41380a" providerId="ADAL" clId="{9EA9C9DA-8573-420B-B5CC-CD5451405F25}" dt="2024-02-02T14:04:53.458" v="1275" actId="20577"/>
          <ac:spMkLst>
            <pc:docMk/>
            <pc:sldMk cId="4059681944" sldId="284"/>
            <ac:spMk id="2" creationId="{7F6A851B-F0BD-C9B0-CF3D-33C62CDCDEE0}"/>
          </ac:spMkLst>
        </pc:spChg>
      </pc:sldChg>
      <pc:sldChg chg="modSp add mod ord">
        <pc:chgData name="Tally Roberts [nar25] (Staff)" userId="98656feb-4347-4df3-85b3-eb8e3c41380a" providerId="ADAL" clId="{9EA9C9DA-8573-420B-B5CC-CD5451405F25}" dt="2024-02-02T14:05:14.524" v="1311" actId="20577"/>
        <pc:sldMkLst>
          <pc:docMk/>
          <pc:sldMk cId="935039997" sldId="285"/>
        </pc:sldMkLst>
        <pc:graphicFrameChg chg="modGraphic">
          <ac:chgData name="Tally Roberts [nar25] (Staff)" userId="98656feb-4347-4df3-85b3-eb8e3c41380a" providerId="ADAL" clId="{9EA9C9DA-8573-420B-B5CC-CD5451405F25}" dt="2024-02-02T14:05:14.524" v="1311" actId="20577"/>
          <ac:graphicFrameMkLst>
            <pc:docMk/>
            <pc:sldMk cId="935039997" sldId="285"/>
            <ac:graphicFrameMk id="3" creationId="{933FB9F6-8526-C97D-0985-0FF262FFA238}"/>
          </ac:graphicFrameMkLst>
        </pc:graphicFrameChg>
      </pc:sldChg>
      <pc:sldChg chg="modSp add mod ord">
        <pc:chgData name="Tally Roberts [nar25] (Staff)" userId="98656feb-4347-4df3-85b3-eb8e3c41380a" providerId="ADAL" clId="{9EA9C9DA-8573-420B-B5CC-CD5451405F25}" dt="2024-02-02T14:07:45.209" v="1770" actId="20577"/>
        <pc:sldMkLst>
          <pc:docMk/>
          <pc:sldMk cId="3974456163" sldId="286"/>
        </pc:sldMkLst>
        <pc:graphicFrameChg chg="modGraphic">
          <ac:chgData name="Tally Roberts [nar25] (Staff)" userId="98656feb-4347-4df3-85b3-eb8e3c41380a" providerId="ADAL" clId="{9EA9C9DA-8573-420B-B5CC-CD5451405F25}" dt="2024-02-02T14:07:45.209" v="1770" actId="20577"/>
          <ac:graphicFrameMkLst>
            <pc:docMk/>
            <pc:sldMk cId="3974456163" sldId="286"/>
            <ac:graphicFrameMk id="3" creationId="{933FB9F6-8526-C97D-0985-0FF262FFA238}"/>
          </ac:graphicFrameMkLst>
        </pc:graphicFrameChg>
      </pc:sldChg>
      <pc:sldChg chg="addSp delSp modSp add mod">
        <pc:chgData name="Tally Roberts [nar25] (Staff)" userId="98656feb-4347-4df3-85b3-eb8e3c41380a" providerId="ADAL" clId="{9EA9C9DA-8573-420B-B5CC-CD5451405F25}" dt="2024-02-02T14:08:02.439" v="1774"/>
        <pc:sldMkLst>
          <pc:docMk/>
          <pc:sldMk cId="3876051444" sldId="287"/>
        </pc:sldMkLst>
        <pc:spChg chg="add mod">
          <ac:chgData name="Tally Roberts [nar25] (Staff)" userId="98656feb-4347-4df3-85b3-eb8e3c41380a" providerId="ADAL" clId="{9EA9C9DA-8573-420B-B5CC-CD5451405F25}" dt="2024-02-02T14:08:02.439" v="1774"/>
          <ac:spMkLst>
            <pc:docMk/>
            <pc:sldMk cId="3876051444" sldId="287"/>
            <ac:spMk id="2" creationId="{629F4B45-8683-7A1B-C2AF-9D0589101D2E}"/>
          </ac:spMkLst>
        </pc:spChg>
        <pc:graphicFrameChg chg="del">
          <ac:chgData name="Tally Roberts [nar25] (Staff)" userId="98656feb-4347-4df3-85b3-eb8e3c41380a" providerId="ADAL" clId="{9EA9C9DA-8573-420B-B5CC-CD5451405F25}" dt="2024-02-02T14:08:01.577" v="1773" actId="478"/>
          <ac:graphicFrameMkLst>
            <pc:docMk/>
            <pc:sldMk cId="3876051444" sldId="287"/>
            <ac:graphicFrameMk id="3" creationId="{933FB9F6-8526-C97D-0985-0FF262FFA238}"/>
          </ac:graphicFrameMkLst>
        </pc:graphicFrameChg>
      </pc:sldChg>
      <pc:sldChg chg="modSp add mod ord">
        <pc:chgData name="Tally Roberts [nar25] (Staff)" userId="98656feb-4347-4df3-85b3-eb8e3c41380a" providerId="ADAL" clId="{9EA9C9DA-8573-420B-B5CC-CD5451405F25}" dt="2024-02-15T09:59:30.877" v="1789"/>
        <pc:sldMkLst>
          <pc:docMk/>
          <pc:sldMk cId="3855666783" sldId="288"/>
        </pc:sldMkLst>
        <pc:spChg chg="mod">
          <ac:chgData name="Tally Roberts [nar25] (Staff)" userId="98656feb-4347-4df3-85b3-eb8e3c41380a" providerId="ADAL" clId="{9EA9C9DA-8573-420B-B5CC-CD5451405F25}" dt="2024-02-15T09:59:30.877" v="1789"/>
          <ac:spMkLst>
            <pc:docMk/>
            <pc:sldMk cId="3855666783" sldId="288"/>
            <ac:spMk id="2" creationId="{7F6A851B-F0BD-C9B0-CF3D-33C62CDCDEE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1185C-FDCC-A243-8007-1B24DE82D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895FB-C866-2647-ABA5-FB882A7E2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A8BBB-B085-BE40-88DD-38D0E7188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419A3-CA4B-5947-8E6D-A8B266728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F8EFE-ED92-2B4E-B8A1-D991CDDE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7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E522D-EE1F-289A-C1DD-36D48D31D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2DC3EF-476C-DE40-AEFA-A30AD1615C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5007D1-C6F8-E84F-1F7A-8041B9E729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B4BE55-B908-FE7F-B096-418ED1D90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7BC8C-EEEB-EA46-A2D2-221D1D87DA7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72D3F7-C41C-D1C0-23C1-9279A7F82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758B32-7E39-3473-26EB-A4D84E32A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A3A4-78E5-1E40-83F4-4574DF75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129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FC56F-C70D-4722-2DAA-194064919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47A4D2-4B63-91C7-3143-1FC4B463FA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F0D0A-9A63-9280-4425-3D35C040C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7BC8C-EEEB-EA46-A2D2-221D1D87DA7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BB5C9-2376-9E59-3B5A-5E19932A3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F33C5-0E07-89BA-3D0F-ACE380B79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A3A4-78E5-1E40-83F4-4574DF75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677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BBF86B-B11A-1CA8-76E6-9C8FDA7C61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62B703-D375-0F57-6211-CF5038FC3F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B8C6E-56E6-EA42-3CB2-8235013EB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7BC8C-EEEB-EA46-A2D2-221D1D87DA7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678F8C-21DF-2797-C14F-29946D596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38521F-4B29-5856-189B-1CC11EA11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A3A4-78E5-1E40-83F4-4574DF75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117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502B9-108D-43CE-A93E-8961AE5BC0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A482DD-F70B-D737-F775-3FC0EF31F5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DDCAA-70FC-16E8-CD2B-2A563550B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7BC8C-EEEB-EA46-A2D2-221D1D87DA7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F0B51-FF9A-90A7-AD67-56B47E2F1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1EE8A9-18B5-BC1D-166F-7EDDA6EE5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A3A4-78E5-1E40-83F4-4574DF75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985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05B25-BF18-EF4A-FE7B-CF1E08065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A8EBB-63BF-DA90-A282-7233A8492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1811DA-D18B-F23A-32B4-457B03613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7BC8C-EEEB-EA46-A2D2-221D1D87DA7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C2FE1-C977-29F2-03EF-FB61D90AE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7BF2D-C996-F910-AD13-C82EA6EA4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A3A4-78E5-1E40-83F4-4574DF75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847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4D588-8408-05B1-19E4-3BA5A0863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20EF36-0DA8-E508-D549-FA4582CCA7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4CAC2-A8E5-5EE8-5DD9-D00CF2A35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7BC8C-EEEB-EA46-A2D2-221D1D87DA7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6B60D-3D3D-2D65-8ED2-80C0EAFD9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5F122-8A9D-BE74-F495-C9A7CA403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A3A4-78E5-1E40-83F4-4574DF75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929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B632E-1CD2-44AB-F04E-66948DA34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1C1161-78A1-5391-9B81-977AEADE09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944AAA-C221-49FF-D80A-374190FFD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59CC75-ECC0-A5F2-B30D-D7825B113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7BC8C-EEEB-EA46-A2D2-221D1D87DA7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35B783-D4EF-2496-4510-FEF613885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FC66C2-6AEE-ECAC-D9B1-20D94B74B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A3A4-78E5-1E40-83F4-4574DF75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4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DC9CE-AFB0-F67D-5FEE-E3F6FEEA4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D2D7D7-F397-3F5F-1A9C-FC32106178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84037E-2CE9-DF88-0073-31F4559893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B041DC-389E-AB16-378E-2D0E26930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8949A3-5004-7B39-C80F-C34A95CAB8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5AE47C-B69C-F565-C536-55BC38DDC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7BC8C-EEEB-EA46-A2D2-221D1D87DA7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96C51B-6A1D-B6F0-A846-50BB67318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32A9B6-5007-5EBF-CB89-024F03A50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A3A4-78E5-1E40-83F4-4574DF75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02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FD786-FB5F-5FB7-7DCF-132B036E1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A9EF86-E7D9-006A-C10C-29977BDF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7BC8C-EEEB-EA46-A2D2-221D1D87DA7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3FA3A-1CF7-8F48-513B-F0EA83A7A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9DA14C-871F-3192-E123-67C26999A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A3A4-78E5-1E40-83F4-4574DF75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52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80A960-E868-4D60-F3EE-6493795B2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7BC8C-EEEB-EA46-A2D2-221D1D87DA7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7F69C2-C8D7-9CEC-5B16-33D0FE314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572457-3434-52D6-9602-D427CA9B9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A3A4-78E5-1E40-83F4-4574DF75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361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C8354-8F0B-7F17-8447-99D762D36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36696-612C-1EBF-45C5-08B376302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C3ADDD-8A2C-4F3D-A852-09B6156F57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C36232-A575-19F6-5676-7077D7C32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7BC8C-EEEB-EA46-A2D2-221D1D87DA7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639035-16DD-826A-00ED-F01954708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D50F8-001A-1C78-FC12-0DE872E56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A3A4-78E5-1E40-83F4-4574DF75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494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C8B4E4-7061-8240-82DC-8801AA432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E0EDF-60AA-754C-A6D4-94364CC48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9863B-2A4D-DE48-9D67-87E2904A4E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F7A-450F-A349-A521-FB993C14A5A7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9C5E0-6B47-8C42-9489-6C41CFD0C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016FC-0C27-C346-98A8-B39E38403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007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755B61-2FE5-E7DD-1CCF-1CF5802AE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69A316-E37E-F53E-EF2D-0353BE83C5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DC251-E57F-9D00-BF1E-C2DD98E63A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7BC8C-EEEB-EA46-A2D2-221D1D87DA74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03277-7094-CAA4-F70E-253FB6D8C2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499D0-B893-B924-CD31-9188EF908D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5A3A4-78E5-1E40-83F4-4574DF75E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52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lassroom.microbit.org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fbaps-outreach-hub.dcs.aber.ac.uk/CompSci/homePage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akecode.microbit.org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33FB9F6-8526-C97D-0985-0FF262FFA2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209415"/>
              </p:ext>
            </p:extLst>
          </p:nvPr>
        </p:nvGraphicFramePr>
        <p:xfrm>
          <a:off x="1884693" y="1613955"/>
          <a:ext cx="8422614" cy="25488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422614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1807945">
                <a:tc>
                  <a:txBody>
                    <a:bodyPr/>
                    <a:lstStyle/>
                    <a:p>
                      <a:r>
                        <a:rPr lang="en-US" sz="6000" dirty="0">
                          <a:solidFill>
                            <a:srgbClr val="24275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Micro:Bit</a:t>
                      </a:r>
                    </a:p>
                    <a:p>
                      <a:r>
                        <a:rPr lang="en-US" sz="6000" dirty="0">
                          <a:solidFill>
                            <a:srgbClr val="24275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 Educator’s Guide</a:t>
                      </a: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2494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6A851B-F0BD-C9B0-CF3D-33C62CDCDEE0}"/>
              </a:ext>
            </a:extLst>
          </p:cNvPr>
          <p:cNvSpPr txBox="1"/>
          <p:nvPr/>
        </p:nvSpPr>
        <p:spPr>
          <a:xfrm>
            <a:off x="1000125" y="942975"/>
            <a:ext cx="1054417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b="1" dirty="0">
                <a:solidFill>
                  <a:srgbClr val="2528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Downloading to a Micro:Bit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25285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b="1" dirty="0">
                <a:solidFill>
                  <a:srgbClr val="242753"/>
                </a:solidFill>
                <a:latin typeface="HK Grotesk" pitchFamily="2" charset="77"/>
              </a:rPr>
              <a:t>Need to connect and pair the device to the computer before downloading directly from Makecode.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242753"/>
              </a:solidFill>
              <a:effectLst/>
              <a:uLnTx/>
              <a:uFillTx/>
              <a:latin typeface="HK Grotesk" pitchFamily="2" charset="77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242753"/>
                </a:solidFill>
                <a:effectLst/>
                <a:uLnTx/>
                <a:uFillTx/>
                <a:latin typeface="HK Grotesk" pitchFamily="2" charset="77"/>
                <a:ea typeface="+mn-ea"/>
                <a:cs typeface="Arial" panose="020B0604020202020204" pitchFamily="34" charset="0"/>
              </a:rPr>
              <a:t>Can only hold one program at a time.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25285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152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6A851B-F0BD-C9B0-CF3D-33C62CDCDEE0}"/>
              </a:ext>
            </a:extLst>
          </p:cNvPr>
          <p:cNvSpPr txBox="1"/>
          <p:nvPr/>
        </p:nvSpPr>
        <p:spPr>
          <a:xfrm>
            <a:off x="1000125" y="942975"/>
            <a:ext cx="1054417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b="1" noProof="0" dirty="0">
                <a:solidFill>
                  <a:srgbClr val="2528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Live Data</a:t>
            </a:r>
            <a:endParaRPr lang="en-US" sz="5000" b="1" dirty="0">
              <a:solidFill>
                <a:srgbClr val="25285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25285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b="1" dirty="0">
                <a:solidFill>
                  <a:srgbClr val="242753"/>
                </a:solidFill>
                <a:latin typeface="HK Grotesk" pitchFamily="2" charset="77"/>
              </a:rPr>
              <a:t>Need to connect the Micro:Bit to Makecode, download the program, and then you can few the data collection live.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242753"/>
              </a:solidFill>
              <a:effectLst/>
              <a:uLnTx/>
              <a:uFillTx/>
              <a:latin typeface="HK Grotesk" pitchFamily="2" charset="77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b="1" dirty="0">
                <a:solidFill>
                  <a:srgbClr val="242753"/>
                </a:solidFill>
                <a:latin typeface="HK Grotesk" pitchFamily="2" charset="77"/>
                <a:cs typeface="Arial" panose="020B0604020202020204" pitchFamily="34" charset="0"/>
              </a:rPr>
              <a:t>Can also use radio communications between Micro:Bits to send live data to the computer.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25285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681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33FB9F6-8526-C97D-0985-0FF262FFA2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697087"/>
              </p:ext>
            </p:extLst>
          </p:nvPr>
        </p:nvGraphicFramePr>
        <p:xfrm>
          <a:off x="1884693" y="2120141"/>
          <a:ext cx="8422614" cy="180794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422614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1807945">
                <a:tc>
                  <a:txBody>
                    <a:bodyPr/>
                    <a:lstStyle/>
                    <a:p>
                      <a:r>
                        <a:rPr lang="en-US" sz="6000" dirty="0">
                          <a:solidFill>
                            <a:srgbClr val="24275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Micro:Bit Classroom</a:t>
                      </a: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039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6A851B-F0BD-C9B0-CF3D-33C62CDCDEE0}"/>
              </a:ext>
            </a:extLst>
          </p:cNvPr>
          <p:cNvSpPr txBox="1"/>
          <p:nvPr/>
        </p:nvSpPr>
        <p:spPr>
          <a:xfrm>
            <a:off x="1000125" y="942975"/>
            <a:ext cx="10544175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rgbClr val="242753"/>
                </a:solidFill>
                <a:latin typeface="HK Grotesk" pitchFamily="2" charset="77"/>
              </a:rPr>
              <a:t>Micro:Bit Classroom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25285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242753"/>
                </a:solidFill>
                <a:latin typeface="HK Grotesk" pitchFamily="2" charset="77"/>
              </a:rPr>
              <a:t>Teachers can set up an online classroom. This allows you to see all pupils work, share a program with them, and edit their programs.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b="1" dirty="0">
              <a:solidFill>
                <a:srgbClr val="242753"/>
              </a:solidFill>
              <a:latin typeface="HK Grotesk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242753"/>
                </a:solidFill>
                <a:latin typeface="HK Grotesk" pitchFamily="2" charset="77"/>
                <a:hlinkClick r:id="rId3"/>
              </a:rPr>
              <a:t>https://classroom.microbit.org/</a:t>
            </a:r>
            <a:endParaRPr lang="en-GB" sz="2400" b="1" dirty="0">
              <a:solidFill>
                <a:srgbClr val="242753"/>
              </a:solidFill>
              <a:latin typeface="HK Grotesk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b="1" dirty="0">
              <a:solidFill>
                <a:srgbClr val="242753"/>
              </a:solidFill>
              <a:latin typeface="HK Grotesk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242753"/>
                </a:solidFill>
                <a:latin typeface="HK Grotesk" pitchFamily="2" charset="77"/>
              </a:rPr>
              <a:t>These classroom sessions can be saved and re-opened at any time by the teacher.</a:t>
            </a:r>
          </a:p>
        </p:txBody>
      </p:sp>
    </p:spTree>
    <p:extLst>
      <p:ext uri="{BB962C8B-B14F-4D97-AF65-F5344CB8AC3E}">
        <p14:creationId xmlns:p14="http://schemas.microsoft.com/office/powerpoint/2010/main" val="38556667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33FB9F6-8526-C97D-0985-0FF262FFA2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040555"/>
              </p:ext>
            </p:extLst>
          </p:nvPr>
        </p:nvGraphicFramePr>
        <p:xfrm>
          <a:off x="1884693" y="2120141"/>
          <a:ext cx="8422614" cy="180794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422614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1807945">
                <a:tc>
                  <a:txBody>
                    <a:bodyPr/>
                    <a:lstStyle/>
                    <a:p>
                      <a:r>
                        <a:rPr lang="en-US" sz="6000" dirty="0">
                          <a:solidFill>
                            <a:srgbClr val="24275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Thank You</a:t>
                      </a: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4561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29F4B45-8683-7A1B-C2AF-9D0589101D2E}"/>
              </a:ext>
            </a:extLst>
          </p:cNvPr>
          <p:cNvSpPr txBox="1"/>
          <p:nvPr/>
        </p:nvSpPr>
        <p:spPr>
          <a:xfrm>
            <a:off x="1000125" y="942975"/>
            <a:ext cx="1015841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HK Grotesk" panose="00000500000000000000" pitchFamily="50" charset="0"/>
              </a:rPr>
              <a:t>This presentation was bought to you by Aberystwyth University’s Computer Science Department.</a:t>
            </a:r>
          </a:p>
          <a:p>
            <a:pPr algn="ctr"/>
            <a:endParaRPr lang="en-GB" sz="2800" dirty="0">
              <a:latin typeface="HK Grotesk" panose="00000500000000000000" pitchFamily="50" charset="0"/>
            </a:endParaRPr>
          </a:p>
          <a:p>
            <a:pPr algn="ctr"/>
            <a:r>
              <a:rPr lang="en-GB" sz="2800" dirty="0">
                <a:latin typeface="HK Grotesk" panose="00000500000000000000" pitchFamily="50" charset="0"/>
              </a:rPr>
              <a:t>We offer workshops and further resources for all ages. </a:t>
            </a:r>
          </a:p>
          <a:p>
            <a:pPr algn="ctr"/>
            <a:endParaRPr lang="en-GB" sz="2800" dirty="0">
              <a:latin typeface="HK Grotesk" panose="00000500000000000000" pitchFamily="50" charset="0"/>
            </a:endParaRPr>
          </a:p>
          <a:p>
            <a:pPr algn="ctr"/>
            <a:r>
              <a:rPr lang="en-GB" sz="2800" dirty="0">
                <a:latin typeface="HK Grotesk" panose="00000500000000000000" pitchFamily="50" charset="0"/>
              </a:rPr>
              <a:t>For more details, please visit:</a:t>
            </a:r>
          </a:p>
          <a:p>
            <a:pPr algn="ctr"/>
            <a:r>
              <a:rPr lang="en-GB" sz="2800" dirty="0">
                <a:latin typeface="HK Grotesk" panose="00000500000000000000" pitchFamily="50" charset="0"/>
                <a:hlinkClick r:id="rId3"/>
              </a:rPr>
              <a:t>https://fbaps-outreach-hub.dcs.aber.ac.uk/CompSci/homePage.html</a:t>
            </a:r>
            <a:endParaRPr lang="en-GB" sz="2800" dirty="0">
              <a:latin typeface="HK Grotesk" panose="00000500000000000000" pitchFamily="50" charset="0"/>
            </a:endParaRPr>
          </a:p>
          <a:p>
            <a:pPr algn="ctr"/>
            <a:endParaRPr lang="en-GB" sz="2800" dirty="0">
              <a:latin typeface="HK Grotesk" panose="00000500000000000000" pitchFamily="50" charset="0"/>
            </a:endParaRPr>
          </a:p>
          <a:p>
            <a:pPr algn="ctr"/>
            <a:r>
              <a:rPr lang="en-GB" sz="2800" dirty="0">
                <a:latin typeface="HK Grotesk" panose="00000500000000000000" pitchFamily="50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876051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6A851B-F0BD-C9B0-CF3D-33C62CDCDEE0}"/>
              </a:ext>
            </a:extLst>
          </p:cNvPr>
          <p:cNvSpPr txBox="1"/>
          <p:nvPr/>
        </p:nvSpPr>
        <p:spPr>
          <a:xfrm>
            <a:off x="1000125" y="942975"/>
            <a:ext cx="8873637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b="1" dirty="0">
                <a:solidFill>
                  <a:srgbClr val="2528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Video Contents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25285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dirty="0">
                <a:solidFill>
                  <a:srgbClr val="2528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Introducing the Micro:Bit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rgbClr val="25285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dirty="0">
                <a:solidFill>
                  <a:srgbClr val="2528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Makecode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rgbClr val="25285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dirty="0">
                <a:solidFill>
                  <a:srgbClr val="2528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Micro:Bit Classroom Software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rgbClr val="25285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25285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998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33FB9F6-8526-C97D-0985-0FF262FFA2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86067"/>
              </p:ext>
            </p:extLst>
          </p:nvPr>
        </p:nvGraphicFramePr>
        <p:xfrm>
          <a:off x="1884693" y="2120141"/>
          <a:ext cx="8422614" cy="180794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422614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1807945">
                <a:tc>
                  <a:txBody>
                    <a:bodyPr/>
                    <a:lstStyle/>
                    <a:p>
                      <a:r>
                        <a:rPr lang="en-US" sz="6000" dirty="0">
                          <a:solidFill>
                            <a:srgbClr val="24275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About the Micro:Bit</a:t>
                      </a: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6600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6A851B-F0BD-C9B0-CF3D-33C62CDCDEE0}"/>
              </a:ext>
            </a:extLst>
          </p:cNvPr>
          <p:cNvSpPr txBox="1"/>
          <p:nvPr/>
        </p:nvSpPr>
        <p:spPr>
          <a:xfrm>
            <a:off x="1000125" y="942975"/>
            <a:ext cx="10544175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b="1" dirty="0">
                <a:solidFill>
                  <a:srgbClr val="2528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a Micro:Bit?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25285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242753"/>
                </a:solidFill>
                <a:latin typeface="HK Grotesk" pitchFamily="2" charset="77"/>
              </a:rPr>
              <a:t>Micro:Bits are small computers that can be programmed using a block-based language (similar to Scratch), JavaScript or Python.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b="1" dirty="0">
              <a:solidFill>
                <a:srgbClr val="242753"/>
              </a:solidFill>
              <a:latin typeface="HK Grotesk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242753"/>
                </a:solidFill>
                <a:latin typeface="HK Grotesk" pitchFamily="2" charset="77"/>
              </a:rPr>
              <a:t>They have several inputs and outputs available – depending on the version number.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25285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750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Micro:Bit V1.5 Development Board Micro:Bit Smart Car Kit/Qtruck/Python Educ  L7N3 4894909348242 | eBay">
            <a:extLst>
              <a:ext uri="{FF2B5EF4-FFF2-40B4-BE49-F238E27FC236}">
                <a16:creationId xmlns:a16="http://schemas.microsoft.com/office/drawing/2014/main" id="{38395958-B824-5AFB-8CEB-7D0DA6CBA8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90" t="6155" r="15387" b="42514"/>
          <a:stretch/>
        </p:blipFill>
        <p:spPr bwMode="auto">
          <a:xfrm>
            <a:off x="289249" y="438538"/>
            <a:ext cx="5393232" cy="4514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Micro Bit Board micro:bit V2 Single | Conrad.com">
            <a:extLst>
              <a:ext uri="{FF2B5EF4-FFF2-40B4-BE49-F238E27FC236}">
                <a16:creationId xmlns:a16="http://schemas.microsoft.com/office/drawing/2014/main" id="{8493A059-8BCE-EB57-A947-B7573BA294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887" y="438539"/>
            <a:ext cx="5252281" cy="4376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1CA7E40-B0B0-7766-BF04-909BAD8B76C9}"/>
              </a:ext>
            </a:extLst>
          </p:cNvPr>
          <p:cNvSpPr txBox="1"/>
          <p:nvPr/>
        </p:nvSpPr>
        <p:spPr>
          <a:xfrm>
            <a:off x="1014190" y="4957248"/>
            <a:ext cx="39433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Version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9AA223-0794-ECEC-6D49-84D8660E17CD}"/>
              </a:ext>
            </a:extLst>
          </p:cNvPr>
          <p:cNvSpPr txBox="1"/>
          <p:nvPr/>
        </p:nvSpPr>
        <p:spPr>
          <a:xfrm>
            <a:off x="6948352" y="4952999"/>
            <a:ext cx="39433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Version 2</a:t>
            </a:r>
          </a:p>
        </p:txBody>
      </p:sp>
    </p:spTree>
    <p:extLst>
      <p:ext uri="{BB962C8B-B14F-4D97-AF65-F5344CB8AC3E}">
        <p14:creationId xmlns:p14="http://schemas.microsoft.com/office/powerpoint/2010/main" val="1426926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">
            <a:extLst>
              <a:ext uri="{FF2B5EF4-FFF2-40B4-BE49-F238E27FC236}">
                <a16:creationId xmlns:a16="http://schemas.microsoft.com/office/drawing/2014/main" id="{7B4693DE-AAC5-65A4-F216-00138C05DF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470" y="214955"/>
            <a:ext cx="4059060" cy="5989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6021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6A851B-F0BD-C9B0-CF3D-33C62CDCDEE0}"/>
              </a:ext>
            </a:extLst>
          </p:cNvPr>
          <p:cNvSpPr txBox="1"/>
          <p:nvPr/>
        </p:nvSpPr>
        <p:spPr>
          <a:xfrm>
            <a:off x="1000125" y="942975"/>
            <a:ext cx="10544175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b="1" dirty="0">
                <a:solidFill>
                  <a:srgbClr val="2528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Micro:Bit Required!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25285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242753"/>
                </a:solidFill>
                <a:latin typeface="HK Grotesk" pitchFamily="2" charset="77"/>
              </a:rPr>
              <a:t>BBC Micro:Bits are programmed using block code in Microsoft Makecode. This is available in-browser or as a desktop app.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b="1" dirty="0">
              <a:solidFill>
                <a:srgbClr val="242753"/>
              </a:solidFill>
              <a:latin typeface="HK Grotesk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242753"/>
                </a:solidFill>
                <a:latin typeface="HK Grotesk" pitchFamily="2" charset="77"/>
              </a:rPr>
              <a:t>The software includes a simulator that can run the programs created without needing access to a Micro:Bit.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b="1" dirty="0">
              <a:solidFill>
                <a:srgbClr val="242753"/>
              </a:solidFill>
              <a:latin typeface="HK Grotesk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242753"/>
                </a:solidFill>
                <a:latin typeface="HK Grotesk" pitchFamily="2" charset="77"/>
              </a:rPr>
              <a:t>The simulator also replicates some components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25285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003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33FB9F6-8526-C97D-0985-0FF262FFA2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614952"/>
              </p:ext>
            </p:extLst>
          </p:nvPr>
        </p:nvGraphicFramePr>
        <p:xfrm>
          <a:off x="1884693" y="2120141"/>
          <a:ext cx="8422614" cy="180794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422614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1807945">
                <a:tc>
                  <a:txBody>
                    <a:bodyPr/>
                    <a:lstStyle/>
                    <a:p>
                      <a:r>
                        <a:rPr lang="en-US" sz="6000" dirty="0">
                          <a:solidFill>
                            <a:srgbClr val="24275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Using Makecode</a:t>
                      </a: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6121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6A851B-F0BD-C9B0-CF3D-33C62CDCDEE0}"/>
              </a:ext>
            </a:extLst>
          </p:cNvPr>
          <p:cNvSpPr txBox="1"/>
          <p:nvPr/>
        </p:nvSpPr>
        <p:spPr>
          <a:xfrm>
            <a:off x="1000125" y="942975"/>
            <a:ext cx="1054417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000" b="1" dirty="0">
                <a:solidFill>
                  <a:srgbClr val="2528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Makecode for Micro:Bits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25285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b="1" dirty="0">
                <a:solidFill>
                  <a:srgbClr val="242753"/>
                </a:solidFill>
                <a:latin typeface="HK Grotesk" pitchFamily="2" charset="77"/>
                <a:hlinkClick r:id="rId3"/>
              </a:rPr>
              <a:t>https://makecode.microbit.org</a:t>
            </a:r>
            <a:endParaRPr lang="en-GB" sz="2400" b="1" dirty="0">
              <a:solidFill>
                <a:srgbClr val="242753"/>
              </a:solidFill>
              <a:latin typeface="HK Grotesk" pitchFamily="2" charset="77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242753"/>
              </a:solidFill>
              <a:effectLst/>
              <a:uLnTx/>
              <a:uFillTx/>
              <a:latin typeface="HK Grotesk" pitchFamily="2" charset="77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2400" b="1" dirty="0">
              <a:solidFill>
                <a:srgbClr val="242753"/>
              </a:solidFill>
              <a:latin typeface="HK Grotesk" pitchFamily="2" charset="77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242753"/>
                </a:solidFill>
                <a:effectLst/>
                <a:uLnTx/>
                <a:uFillTx/>
                <a:latin typeface="HK Grotesk" pitchFamily="2" charset="77"/>
                <a:ea typeface="+mn-ea"/>
                <a:cs typeface="Arial" panose="020B0604020202020204" pitchFamily="34" charset="0"/>
              </a:rPr>
              <a:t>There is a desktop version of this software available for offline usage. However, it lacks some functionality.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25285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208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1604</TotalTime>
  <Words>346</Words>
  <Application>Microsoft Office PowerPoint</Application>
  <PresentationFormat>Widescreen</PresentationFormat>
  <Paragraphs>58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HK Grotesk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Tally Roberts [nar25] (Staff)</dc:creator>
  <cp:lastModifiedBy>Tally Roberts [nar25] (Staff)</cp:lastModifiedBy>
  <cp:revision>1</cp:revision>
  <dcterms:created xsi:type="dcterms:W3CDTF">2022-08-24T11:44:33Z</dcterms:created>
  <dcterms:modified xsi:type="dcterms:W3CDTF">2024-02-15T09:59:43Z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2dfecbd-fc97-4e8a-a9cd-19ed496c406e_Enabled">
    <vt:lpwstr>true</vt:lpwstr>
  </property>
  <property fmtid="{D5CDD505-2E9C-101B-9397-08002B2CF9AE}" pid="3" name="MSIP_Label_f2dfecbd-fc97-4e8a-a9cd-19ed496c406e_SetDate">
    <vt:lpwstr>2022-08-24T11:44:33Z</vt:lpwstr>
  </property>
  <property fmtid="{D5CDD505-2E9C-101B-9397-08002B2CF9AE}" pid="4" name="MSIP_Label_f2dfecbd-fc97-4e8a-a9cd-19ed496c406e_Method">
    <vt:lpwstr>Standard</vt:lpwstr>
  </property>
  <property fmtid="{D5CDD505-2E9C-101B-9397-08002B2CF9AE}" pid="5" name="MSIP_Label_f2dfecbd-fc97-4e8a-a9cd-19ed496c406e_Name">
    <vt:lpwstr>defa4170-0d19-0005-0004-bc88714345d2</vt:lpwstr>
  </property>
  <property fmtid="{D5CDD505-2E9C-101B-9397-08002B2CF9AE}" pid="6" name="MSIP_Label_f2dfecbd-fc97-4e8a-a9cd-19ed496c406e_SiteId">
    <vt:lpwstr>d47b090e-3f5a-4ca0-84d0-9f89d269f175</vt:lpwstr>
  </property>
  <property fmtid="{D5CDD505-2E9C-101B-9397-08002B2CF9AE}" pid="7" name="MSIP_Label_f2dfecbd-fc97-4e8a-a9cd-19ed496c406e_ActionId">
    <vt:lpwstr>ac0a517e-18a3-4045-88b6-f1e9e56cf668</vt:lpwstr>
  </property>
  <property fmtid="{D5CDD505-2E9C-101B-9397-08002B2CF9AE}" pid="8" name="MSIP_Label_f2dfecbd-fc97-4e8a-a9cd-19ed496c406e_ContentBits">
    <vt:lpwstr>0</vt:lpwstr>
  </property>
</Properties>
</file>